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79" r:id="rId3"/>
    <p:sldId id="280" r:id="rId4"/>
    <p:sldId id="281" r:id="rId5"/>
    <p:sldId id="282" r:id="rId6"/>
    <p:sldId id="283" r:id="rId7"/>
    <p:sldId id="306" r:id="rId8"/>
    <p:sldId id="307" r:id="rId9"/>
    <p:sldId id="308" r:id="rId10"/>
    <p:sldId id="310" r:id="rId11"/>
    <p:sldId id="309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7" d="100"/>
          <a:sy n="137" d="100"/>
        </p:scale>
        <p:origin x="678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0B77B0-AA3C-40D0-9ADF-76E090B0B156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8EA6D0-6A24-4AC2-B879-12DF3A94B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8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02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464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175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8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38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317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869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86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995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213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44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2A3F05-1E56-41FD-8B47-EADA3141F8B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C5ED6-EE02-4A02-8297-1EF4B8CC1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7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924800" cy="1470025"/>
          </a:xfrm>
        </p:spPr>
        <p:txBody>
          <a:bodyPr>
            <a:normAutofit fontScale="90000"/>
          </a:bodyPr>
          <a:lstStyle/>
          <a:p>
            <a:pPr fontAlgn="base"/>
            <a:r>
              <a:rPr lang="en-US" b="1" dirty="0" err="1"/>
              <a:t>OnLine</a:t>
            </a:r>
            <a:r>
              <a:rPr lang="en-US" b="1" dirty="0"/>
              <a:t> Analytical Processing (OLAP)</a:t>
            </a:r>
            <a:br>
              <a:rPr lang="en-US" b="1" dirty="0"/>
            </a:br>
            <a:r>
              <a:rPr lang="en-US" b="1" dirty="0"/>
              <a:t>and MDB: BI Cubes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Kurt Friedrich</a:t>
            </a:r>
          </a:p>
          <a:p>
            <a:r>
              <a:rPr lang="en-US" dirty="0"/>
              <a:t>Spring 2020</a:t>
            </a:r>
          </a:p>
          <a:p>
            <a:r>
              <a:rPr lang="en-US" dirty="0"/>
              <a:t>Part 2</a:t>
            </a:r>
          </a:p>
        </p:txBody>
      </p:sp>
    </p:spTree>
    <p:extLst>
      <p:ext uri="{BB962C8B-B14F-4D97-AF65-F5344CB8AC3E}">
        <p14:creationId xmlns:p14="http://schemas.microsoft.com/office/powerpoint/2010/main" val="1326892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9424D-CBCA-4BC9-818F-50A8C8742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D6EB553-42AF-4E69-B1C7-2AF32E1F0C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127" y="1600200"/>
            <a:ext cx="3985746" cy="4525963"/>
          </a:xfrm>
        </p:spPr>
      </p:pic>
    </p:spTree>
    <p:extLst>
      <p:ext uri="{BB962C8B-B14F-4D97-AF65-F5344CB8AC3E}">
        <p14:creationId xmlns:p14="http://schemas.microsoft.com/office/powerpoint/2010/main" val="3304145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0907F-7409-41D5-B6E0-2B3E9BE13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76C9DBCD-7F67-4C49-8991-EC976470A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947" y="1600200"/>
            <a:ext cx="4708105" cy="4525963"/>
          </a:xfrm>
        </p:spPr>
      </p:pic>
    </p:spTree>
    <p:extLst>
      <p:ext uri="{BB962C8B-B14F-4D97-AF65-F5344CB8AC3E}">
        <p14:creationId xmlns:p14="http://schemas.microsoft.com/office/powerpoint/2010/main" val="968003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Following slides are from a book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WROX Knight’s Microsoft Business Intelligence 24-Hour Trainer</a:t>
            </a:r>
          </a:p>
        </p:txBody>
      </p:sp>
      <p:sp>
        <p:nvSpPr>
          <p:cNvPr id="4" name="7-Point Star 3"/>
          <p:cNvSpPr/>
          <p:nvPr/>
        </p:nvSpPr>
        <p:spPr>
          <a:xfrm>
            <a:off x="8153400" y="152400"/>
            <a:ext cx="685800" cy="685800"/>
          </a:xfrm>
          <a:prstGeom prst="star7">
            <a:avLst/>
          </a:prstGeom>
          <a:solidFill>
            <a:srgbClr val="FFFF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56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0384"/>
            <a:ext cx="9144000" cy="5517232"/>
          </a:xfrm>
          <a:prstGeom prst="rect">
            <a:avLst/>
          </a:prstGeom>
        </p:spPr>
      </p:pic>
      <p:sp>
        <p:nvSpPr>
          <p:cNvPr id="3" name="7-Point Star 2"/>
          <p:cNvSpPr/>
          <p:nvPr/>
        </p:nvSpPr>
        <p:spPr>
          <a:xfrm>
            <a:off x="8153400" y="152400"/>
            <a:ext cx="685800" cy="685800"/>
          </a:xfrm>
          <a:prstGeom prst="star7">
            <a:avLst/>
          </a:prstGeom>
          <a:solidFill>
            <a:srgbClr val="FFFF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82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0"/>
            <a:ext cx="8121678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2756" y="3429000"/>
            <a:ext cx="1752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70C0"/>
                </a:solidFill>
              </a:rPr>
              <a:t>Denomralize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1-SurrogateKey</a:t>
            </a:r>
          </a:p>
          <a:p>
            <a:r>
              <a:rPr lang="en-US" dirty="0">
                <a:solidFill>
                  <a:srgbClr val="0070C0"/>
                </a:solidFill>
              </a:rPr>
              <a:t>2-Old </a:t>
            </a:r>
            <a:r>
              <a:rPr lang="en-US" dirty="0" err="1">
                <a:solidFill>
                  <a:srgbClr val="0070C0"/>
                </a:solidFill>
              </a:rPr>
              <a:t>PriKey</a:t>
            </a:r>
            <a:r>
              <a:rPr lang="en-US" dirty="0">
                <a:solidFill>
                  <a:srgbClr val="0070C0"/>
                </a:solidFill>
              </a:rPr>
              <a:t> now alternate key(in case multi tables had same key value</a:t>
            </a:r>
          </a:p>
          <a:p>
            <a:r>
              <a:rPr lang="en-US" dirty="0">
                <a:solidFill>
                  <a:srgbClr val="0070C0"/>
                </a:solidFill>
              </a:rPr>
              <a:t>3-Bring in any data that you need for your analysis</a:t>
            </a:r>
          </a:p>
        </p:txBody>
      </p:sp>
      <p:sp>
        <p:nvSpPr>
          <p:cNvPr id="4" name="7-Point Star 3"/>
          <p:cNvSpPr/>
          <p:nvPr/>
        </p:nvSpPr>
        <p:spPr>
          <a:xfrm>
            <a:off x="8382000" y="76200"/>
            <a:ext cx="685800" cy="685800"/>
          </a:xfrm>
          <a:prstGeom prst="star7">
            <a:avLst/>
          </a:prstGeom>
          <a:solidFill>
            <a:srgbClr val="FFFF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561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163"/>
            <a:ext cx="9144000" cy="6515674"/>
          </a:xfrm>
          <a:prstGeom prst="rect">
            <a:avLst/>
          </a:prstGeom>
        </p:spPr>
      </p:pic>
      <p:sp>
        <p:nvSpPr>
          <p:cNvPr id="3" name="7-Point Star 2"/>
          <p:cNvSpPr/>
          <p:nvPr/>
        </p:nvSpPr>
        <p:spPr>
          <a:xfrm>
            <a:off x="8229600" y="304800"/>
            <a:ext cx="685800" cy="685800"/>
          </a:xfrm>
          <a:prstGeom prst="star7">
            <a:avLst/>
          </a:prstGeom>
          <a:solidFill>
            <a:srgbClr val="FFFF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96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7-Point Star 1"/>
          <p:cNvSpPr/>
          <p:nvPr/>
        </p:nvSpPr>
        <p:spPr>
          <a:xfrm>
            <a:off x="8153400" y="152400"/>
            <a:ext cx="685800" cy="685800"/>
          </a:xfrm>
          <a:prstGeom prst="star7">
            <a:avLst/>
          </a:prstGeom>
          <a:solidFill>
            <a:srgbClr val="FFFF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162" y="714375"/>
            <a:ext cx="5781675" cy="54292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172200" y="38862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One key for each dim you may want to use.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67400" y="32004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By state? By City?</a:t>
            </a:r>
          </a:p>
          <a:p>
            <a:r>
              <a:rPr lang="en-US" dirty="0">
                <a:solidFill>
                  <a:srgbClr val="0070C0"/>
                </a:solidFill>
              </a:rPr>
              <a:t>Don’t mix 2 grains</a:t>
            </a:r>
          </a:p>
        </p:txBody>
      </p:sp>
    </p:spTree>
    <p:extLst>
      <p:ext uri="{BB962C8B-B14F-4D97-AF65-F5344CB8AC3E}">
        <p14:creationId xmlns:p14="http://schemas.microsoft.com/office/powerpoint/2010/main" val="3731177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B68ED-082D-4791-98F1-E80D4753C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A211C98E-2A82-478B-A5DC-87BFAC4D6C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124" y="1600200"/>
            <a:ext cx="5039752" cy="4525963"/>
          </a:xfrm>
        </p:spPr>
      </p:pic>
    </p:spTree>
    <p:extLst>
      <p:ext uri="{BB962C8B-B14F-4D97-AF65-F5344CB8AC3E}">
        <p14:creationId xmlns:p14="http://schemas.microsoft.com/office/powerpoint/2010/main" val="253825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199CF-F07F-4B38-9071-47D758942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9852B79-1884-4ECB-BC8F-EBDC2543B5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234" y="1600200"/>
            <a:ext cx="5849532" cy="4525963"/>
          </a:xfrm>
        </p:spPr>
      </p:pic>
    </p:spTree>
    <p:extLst>
      <p:ext uri="{BB962C8B-B14F-4D97-AF65-F5344CB8AC3E}">
        <p14:creationId xmlns:p14="http://schemas.microsoft.com/office/powerpoint/2010/main" val="6995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D91A2-AFD8-4603-BC68-CDF98C7F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device&#10;&#10;Description automatically generated">
            <a:extLst>
              <a:ext uri="{FF2B5EF4-FFF2-40B4-BE49-F238E27FC236}">
                <a16:creationId xmlns:a16="http://schemas.microsoft.com/office/drawing/2014/main" id="{5A2004C6-3AD7-44FD-9A8B-70FAFC6241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939" y="1600200"/>
            <a:ext cx="3370121" cy="4525963"/>
          </a:xfrm>
        </p:spPr>
      </p:pic>
    </p:spTree>
    <p:extLst>
      <p:ext uri="{BB962C8B-B14F-4D97-AF65-F5344CB8AC3E}">
        <p14:creationId xmlns:p14="http://schemas.microsoft.com/office/powerpoint/2010/main" val="1215897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4195</TotalTime>
  <Words>78</Words>
  <Application>Microsoft Office PowerPoint</Application>
  <PresentationFormat>On-screen Show (4:3)</PresentationFormat>
  <Paragraphs>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OnLine Analytical Processing (OLAP) and MDB: BI Cubes</vt:lpstr>
      <vt:lpstr>Following slides are from a 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9 ADO.NET</dc:title>
  <dc:creator>Kurt Friedrich</dc:creator>
  <cp:lastModifiedBy>Kurt Friedrich</cp:lastModifiedBy>
  <cp:revision>132</cp:revision>
  <dcterms:created xsi:type="dcterms:W3CDTF">2013-01-27T23:57:48Z</dcterms:created>
  <dcterms:modified xsi:type="dcterms:W3CDTF">2020-05-19T21:14:50Z</dcterms:modified>
</cp:coreProperties>
</file>

<file path=docProps/thumbnail.jpeg>
</file>